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7" r:id="rId2"/>
    <p:sldId id="263" r:id="rId3"/>
    <p:sldId id="259" r:id="rId4"/>
    <p:sldId id="262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9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yle, Ewan J (UG - Comp Sci &amp; Elec Eng)" userId="e1f18523-6a28-4453-bb82-be1854565393" providerId="ADAL" clId="{48B61DF9-3B8F-644F-AAD3-EB19580813B8}"/>
    <pc:docChg chg="undo custSel addSld modSld sldOrd">
      <pc:chgData name="Coyle, Ewan J (UG - Comp Sci &amp; Elec Eng)" userId="e1f18523-6a28-4453-bb82-be1854565393" providerId="ADAL" clId="{48B61DF9-3B8F-644F-AAD3-EB19580813B8}" dt="2024-12-06T15:01:08.788" v="54"/>
      <pc:docMkLst>
        <pc:docMk/>
      </pc:docMkLst>
      <pc:sldChg chg="addSp delSp modSp mod modTransition modAnim">
        <pc:chgData name="Coyle, Ewan J (UG - Comp Sci &amp; Elec Eng)" userId="e1f18523-6a28-4453-bb82-be1854565393" providerId="ADAL" clId="{48B61DF9-3B8F-644F-AAD3-EB19580813B8}" dt="2024-12-06T15:01:08.788" v="54"/>
        <pc:sldMkLst>
          <pc:docMk/>
          <pc:sldMk cId="2829353135" sldId="257"/>
        </pc:sldMkLst>
        <pc:spChg chg="mod">
          <ac:chgData name="Coyle, Ewan J (UG - Comp Sci &amp; Elec Eng)" userId="e1f18523-6a28-4453-bb82-be1854565393" providerId="ADAL" clId="{48B61DF9-3B8F-644F-AAD3-EB19580813B8}" dt="2024-12-06T14:48:45.460" v="46" actId="20577"/>
          <ac:spMkLst>
            <pc:docMk/>
            <pc:sldMk cId="2829353135" sldId="257"/>
            <ac:spMk id="13" creationId="{D1180C35-31A1-311D-46E4-17DC9F36DB46}"/>
          </ac:spMkLst>
        </pc:spChg>
        <pc:spChg chg="mod">
          <ac:chgData name="Coyle, Ewan J (UG - Comp Sci &amp; Elec Eng)" userId="e1f18523-6a28-4453-bb82-be1854565393" providerId="ADAL" clId="{48B61DF9-3B8F-644F-AAD3-EB19580813B8}" dt="2024-12-06T14:48:35.904" v="44" actId="1076"/>
          <ac:spMkLst>
            <pc:docMk/>
            <pc:sldMk cId="2829353135" sldId="257"/>
            <ac:spMk id="15" creationId="{45AAC27D-2437-0D37-80EE-394622B9E467}"/>
          </ac:spMkLst>
        </pc:spChg>
        <pc:picChg chg="mod">
          <ac:chgData name="Coyle, Ewan J (UG - Comp Sci &amp; Elec Eng)" userId="e1f18523-6a28-4453-bb82-be1854565393" providerId="ADAL" clId="{48B61DF9-3B8F-644F-AAD3-EB19580813B8}" dt="2024-12-06T14:48:33.011" v="43" actId="1076"/>
          <ac:picMkLst>
            <pc:docMk/>
            <pc:sldMk cId="2829353135" sldId="257"/>
            <ac:picMk id="7" creationId="{BE0D51B0-0BFA-421F-376A-35A31A0DBDD7}"/>
          </ac:picMkLst>
        </pc:picChg>
        <pc:picChg chg="add del mod">
          <ac:chgData name="Coyle, Ewan J (UG - Comp Sci &amp; Elec Eng)" userId="e1f18523-6a28-4453-bb82-be1854565393" providerId="ADAL" clId="{48B61DF9-3B8F-644F-AAD3-EB19580813B8}" dt="2024-12-06T14:49:11.337" v="48"/>
          <ac:picMkLst>
            <pc:docMk/>
            <pc:sldMk cId="2829353135" sldId="257"/>
            <ac:picMk id="11" creationId="{762C7079-F90C-5C47-7465-0DA8566DB619}"/>
          </ac:picMkLst>
        </pc:picChg>
        <pc:picChg chg="add del mod">
          <ac:chgData name="Coyle, Ewan J (UG - Comp Sci &amp; Elec Eng)" userId="e1f18523-6a28-4453-bb82-be1854565393" providerId="ADAL" clId="{48B61DF9-3B8F-644F-AAD3-EB19580813B8}" dt="2024-12-06T14:53:07.544" v="50"/>
          <ac:picMkLst>
            <pc:docMk/>
            <pc:sldMk cId="2829353135" sldId="257"/>
            <ac:picMk id="17" creationId="{3056FA9E-8694-CE76-A1B3-3E9F69B55B87}"/>
          </ac:picMkLst>
        </pc:picChg>
        <pc:picChg chg="add del mod">
          <ac:chgData name="Coyle, Ewan J (UG - Comp Sci &amp; Elec Eng)" userId="e1f18523-6a28-4453-bb82-be1854565393" providerId="ADAL" clId="{48B61DF9-3B8F-644F-AAD3-EB19580813B8}" dt="2024-12-06T14:56:51.959" v="53"/>
          <ac:picMkLst>
            <pc:docMk/>
            <pc:sldMk cId="2829353135" sldId="257"/>
            <ac:picMk id="21" creationId="{8BA9B9B3-AD0F-DC6E-F2E0-656CDA4E20B2}"/>
          </ac:picMkLst>
        </pc:picChg>
        <pc:picChg chg="add mod">
          <ac:chgData name="Coyle, Ewan J (UG - Comp Sci &amp; Elec Eng)" userId="e1f18523-6a28-4453-bb82-be1854565393" providerId="ADAL" clId="{48B61DF9-3B8F-644F-AAD3-EB19580813B8}" dt="2024-12-06T15:01:08.788" v="54"/>
          <ac:picMkLst>
            <pc:docMk/>
            <pc:sldMk cId="2829353135" sldId="257"/>
            <ac:picMk id="25" creationId="{F768B9F8-42DD-ABDD-8179-2970F5C008EF}"/>
          </ac:picMkLst>
        </pc:picChg>
      </pc:sldChg>
      <pc:sldChg chg="addSp modSp">
        <pc:chgData name="Coyle, Ewan J (UG - Comp Sci &amp; Elec Eng)" userId="e1f18523-6a28-4453-bb82-be1854565393" providerId="ADAL" clId="{48B61DF9-3B8F-644F-AAD3-EB19580813B8}" dt="2024-12-06T15:01:08.788" v="54"/>
        <pc:sldMkLst>
          <pc:docMk/>
          <pc:sldMk cId="919385742" sldId="259"/>
        </pc:sldMkLst>
        <pc:picChg chg="add mod">
          <ac:chgData name="Coyle, Ewan J (UG - Comp Sci &amp; Elec Eng)" userId="e1f18523-6a28-4453-bb82-be1854565393" providerId="ADAL" clId="{48B61DF9-3B8F-644F-AAD3-EB19580813B8}" dt="2024-12-06T14:46:08.922" v="29"/>
          <ac:picMkLst>
            <pc:docMk/>
            <pc:sldMk cId="919385742" sldId="259"/>
            <ac:picMk id="3" creationId="{9DFC4B7F-A268-04CA-34EE-B0138200FD27}"/>
          </ac:picMkLst>
        </pc:picChg>
        <pc:picChg chg="add mod">
          <ac:chgData name="Coyle, Ewan J (UG - Comp Sci &amp; Elec Eng)" userId="e1f18523-6a28-4453-bb82-be1854565393" providerId="ADAL" clId="{48B61DF9-3B8F-644F-AAD3-EB19580813B8}" dt="2024-12-06T15:01:08.788" v="54"/>
          <ac:picMkLst>
            <pc:docMk/>
            <pc:sldMk cId="919385742" sldId="259"/>
            <ac:picMk id="13" creationId="{BF011610-56C6-A6E2-ED67-9D02B8C16F45}"/>
          </ac:picMkLst>
        </pc:picChg>
      </pc:sldChg>
      <pc:sldChg chg="addSp delSp modSp modTransition modAnim">
        <pc:chgData name="Coyle, Ewan J (UG - Comp Sci &amp; Elec Eng)" userId="e1f18523-6a28-4453-bb82-be1854565393" providerId="ADAL" clId="{48B61DF9-3B8F-644F-AAD3-EB19580813B8}" dt="2024-12-06T15:01:08.788" v="54"/>
        <pc:sldMkLst>
          <pc:docMk/>
          <pc:sldMk cId="3151700676" sldId="262"/>
        </pc:sldMkLst>
        <pc:picChg chg="add del mod">
          <ac:chgData name="Coyle, Ewan J (UG - Comp Sci &amp; Elec Eng)" userId="e1f18523-6a28-4453-bb82-be1854565393" providerId="ADAL" clId="{48B61DF9-3B8F-644F-AAD3-EB19580813B8}" dt="2024-12-06T14:56:40.958" v="52"/>
          <ac:picMkLst>
            <pc:docMk/>
            <pc:sldMk cId="3151700676" sldId="262"/>
            <ac:picMk id="8" creationId="{C07782A1-8315-CFB1-120C-CA0BD14493F5}"/>
          </ac:picMkLst>
        </pc:picChg>
        <pc:picChg chg="add mod">
          <ac:chgData name="Coyle, Ewan J (UG - Comp Sci &amp; Elec Eng)" userId="e1f18523-6a28-4453-bb82-be1854565393" providerId="ADAL" clId="{48B61DF9-3B8F-644F-AAD3-EB19580813B8}" dt="2024-12-06T15:01:08.788" v="54"/>
          <ac:picMkLst>
            <pc:docMk/>
            <pc:sldMk cId="3151700676" sldId="262"/>
            <ac:picMk id="15" creationId="{DCF643ED-CC57-E91A-8804-D057F24A3CAF}"/>
          </ac:picMkLst>
        </pc:picChg>
        <pc:picChg chg="add mod">
          <ac:chgData name="Coyle, Ewan J (UG - Comp Sci &amp; Elec Eng)" userId="e1f18523-6a28-4453-bb82-be1854565393" providerId="ADAL" clId="{48B61DF9-3B8F-644F-AAD3-EB19580813B8}" dt="2024-12-06T14:46:03.823" v="28" actId="1076"/>
          <ac:picMkLst>
            <pc:docMk/>
            <pc:sldMk cId="3151700676" sldId="262"/>
            <ac:picMk id="1026" creationId="{94F44517-5CC5-4CFE-22FA-3FFAF40CCD3B}"/>
          </ac:picMkLst>
        </pc:picChg>
      </pc:sldChg>
      <pc:sldChg chg="addSp modSp">
        <pc:chgData name="Coyle, Ewan J (UG - Comp Sci &amp; Elec Eng)" userId="e1f18523-6a28-4453-bb82-be1854565393" providerId="ADAL" clId="{48B61DF9-3B8F-644F-AAD3-EB19580813B8}" dt="2024-12-06T15:01:08.788" v="54"/>
        <pc:sldMkLst>
          <pc:docMk/>
          <pc:sldMk cId="1806918976" sldId="263"/>
        </pc:sldMkLst>
        <pc:picChg chg="add mod">
          <ac:chgData name="Coyle, Ewan J (UG - Comp Sci &amp; Elec Eng)" userId="e1f18523-6a28-4453-bb82-be1854565393" providerId="ADAL" clId="{48B61DF9-3B8F-644F-AAD3-EB19580813B8}" dt="2024-12-06T14:46:12.095" v="30"/>
          <ac:picMkLst>
            <pc:docMk/>
            <pc:sldMk cId="1806918976" sldId="263"/>
            <ac:picMk id="4" creationId="{50133A48-9E2C-CB29-292A-337CAEFB2A81}"/>
          </ac:picMkLst>
        </pc:picChg>
        <pc:picChg chg="add mod">
          <ac:chgData name="Coyle, Ewan J (UG - Comp Sci &amp; Elec Eng)" userId="e1f18523-6a28-4453-bb82-be1854565393" providerId="ADAL" clId="{48B61DF9-3B8F-644F-AAD3-EB19580813B8}" dt="2024-12-06T15:01:08.788" v="54"/>
          <ac:picMkLst>
            <pc:docMk/>
            <pc:sldMk cId="1806918976" sldId="263"/>
            <ac:picMk id="14" creationId="{AE0505DD-6C94-8651-BBBE-5D023D4A0FC9}"/>
          </ac:picMkLst>
        </pc:picChg>
      </pc:sldChg>
      <pc:sldChg chg="addSp delSp modSp new mod ord modTransition modAnim">
        <pc:chgData name="Coyle, Ewan J (UG - Comp Sci &amp; Elec Eng)" userId="e1f18523-6a28-4453-bb82-be1854565393" providerId="ADAL" clId="{48B61DF9-3B8F-644F-AAD3-EB19580813B8}" dt="2024-12-06T15:01:08.788" v="54"/>
        <pc:sldMkLst>
          <pc:docMk/>
          <pc:sldMk cId="1991686644" sldId="264"/>
        </pc:sldMkLst>
        <pc:spChg chg="mod">
          <ac:chgData name="Coyle, Ewan J (UG - Comp Sci &amp; Elec Eng)" userId="e1f18523-6a28-4453-bb82-be1854565393" providerId="ADAL" clId="{48B61DF9-3B8F-644F-AAD3-EB19580813B8}" dt="2024-12-06T14:46:36.800" v="39" actId="20577"/>
          <ac:spMkLst>
            <pc:docMk/>
            <pc:sldMk cId="1991686644" sldId="264"/>
            <ac:spMk id="2" creationId="{595E157A-F6EE-1248-252C-B930219C430C}"/>
          </ac:spMkLst>
        </pc:spChg>
        <pc:spChg chg="del mod">
          <ac:chgData name="Coyle, Ewan J (UG - Comp Sci &amp; Elec Eng)" userId="e1f18523-6a28-4453-bb82-be1854565393" providerId="ADAL" clId="{48B61DF9-3B8F-644F-AAD3-EB19580813B8}" dt="2024-12-06T14:46:25.398" v="33" actId="478"/>
          <ac:spMkLst>
            <pc:docMk/>
            <pc:sldMk cId="1991686644" sldId="264"/>
            <ac:spMk id="3" creationId="{5DCC92E6-33D4-4DF7-8BEE-1CC67E09F7BF}"/>
          </ac:spMkLst>
        </pc:spChg>
        <pc:picChg chg="add del mod">
          <ac:chgData name="Coyle, Ewan J (UG - Comp Sci &amp; Elec Eng)" userId="e1f18523-6a28-4453-bb82-be1854565393" providerId="ADAL" clId="{48B61DF9-3B8F-644F-AAD3-EB19580813B8}" dt="2024-12-06T14:47:04.145" v="41"/>
          <ac:picMkLst>
            <pc:docMk/>
            <pc:sldMk cId="1991686644" sldId="264"/>
            <ac:picMk id="6" creationId="{E4C6E0E9-2BE7-BD57-FBB9-AA9AAF897681}"/>
          </ac:picMkLst>
        </pc:picChg>
        <pc:picChg chg="add mod">
          <ac:chgData name="Coyle, Ewan J (UG - Comp Sci &amp; Elec Eng)" userId="e1f18523-6a28-4453-bb82-be1854565393" providerId="ADAL" clId="{48B61DF9-3B8F-644F-AAD3-EB19580813B8}" dt="2024-12-06T15:01:08.788" v="54"/>
          <ac:picMkLst>
            <pc:docMk/>
            <pc:sldMk cId="1991686644" sldId="264"/>
            <ac:picMk id="15" creationId="{E431612C-1A3F-E1C3-A234-370666BF1A6E}"/>
          </ac:picMkLst>
        </pc:picChg>
      </pc:sldChg>
    </pc:docChg>
  </pc:docChgLst>
</pc:chgInfo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D9258-2D1E-064A-BD29-4BDBAEEFFAE1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AFE07F-2E5B-D841-85E4-F35865CCEE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624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FE07F-2E5B-D841-85E4-F35865CCEEB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571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26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7178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639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12068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177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381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86671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71747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4896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1549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702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192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5493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7625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5600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913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1553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34FB49C-005E-0742-82C3-B30213E232FD}" type="datetimeFigureOut">
              <a:rPr lang="en-GB" smtClean="0"/>
              <a:t>06/12/2024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78EA-47D4-AB4A-96B7-55925CB8BC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92581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hyperlink" Target="https://www.boeingfutureofflight.com/starliner" TargetMode="Externa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1818C-27C8-EE78-BBA3-0DFEE1775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E0D51B0-0BFA-421F-376A-35A31A0DB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-867542"/>
            <a:ext cx="12192000" cy="8168159"/>
          </a:xfrm>
        </p:spPr>
      </p:pic>
      <p:sp>
        <p:nvSpPr>
          <p:cNvPr id="4" name="AutoShape 2" descr="Starliner">
            <a:extLst>
              <a:ext uri="{FF2B5EF4-FFF2-40B4-BE49-F238E27FC236}">
                <a16:creationId xmlns:a16="http://schemas.microsoft.com/office/drawing/2014/main" id="{2C4A6E7A-DE1D-BB6C-0C99-60B36A7CB3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4" descr="Starliner">
            <a:extLst>
              <a:ext uri="{FF2B5EF4-FFF2-40B4-BE49-F238E27FC236}">
                <a16:creationId xmlns:a16="http://schemas.microsoft.com/office/drawing/2014/main" id="{4596EFAE-E446-B891-63EC-FEB2F8A810B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6" descr="Starliner">
            <a:extLst>
              <a:ext uri="{FF2B5EF4-FFF2-40B4-BE49-F238E27FC236}">
                <a16:creationId xmlns:a16="http://schemas.microsoft.com/office/drawing/2014/main" id="{CB25E7A6-5F15-0C7C-9805-7EE0225C866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27616" y="1560616"/>
            <a:ext cx="2325584" cy="232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671D20-309C-F122-A2B0-61F48DAD8E7D}"/>
              </a:ext>
            </a:extLst>
          </p:cNvPr>
          <p:cNvSpPr txBox="1"/>
          <p:nvPr/>
        </p:nvSpPr>
        <p:spPr>
          <a:xfrm>
            <a:off x="2101933" y="6625844"/>
            <a:ext cx="114953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400" b="0" u="none" strike="noStrike" dirty="0">
                <a:solidFill>
                  <a:srgbClr val="000000"/>
                </a:solidFill>
                <a:effectLst/>
                <a:hlinkClick r:id="rId5"/>
              </a:rPr>
              <a:t>(Starliner (no date) Boeing Future of Flight. Available at: https://www.boeingfutureofflight.com/starliner (Accessed: 25 November 2024)). </a:t>
            </a:r>
            <a:endParaRPr lang="en-GB" sz="1400" b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180C35-31A1-311D-46E4-17DC9F36DB46}"/>
              </a:ext>
            </a:extLst>
          </p:cNvPr>
          <p:cNvSpPr txBox="1"/>
          <p:nvPr/>
        </p:nvSpPr>
        <p:spPr>
          <a:xfrm>
            <a:off x="2520538" y="4372322"/>
            <a:ext cx="684612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800" b="1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Conference Project:</a:t>
            </a:r>
            <a:br>
              <a:rPr lang="en-GB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AAC27D-2437-0D37-80EE-394622B9E467}"/>
              </a:ext>
            </a:extLst>
          </p:cNvPr>
          <p:cNvSpPr txBox="1"/>
          <p:nvPr/>
        </p:nvSpPr>
        <p:spPr>
          <a:xfrm>
            <a:off x="2672938" y="4974218"/>
            <a:ext cx="68461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Investigating the cause of faults in the Boeing Starliner’s spacecraft and its consequences</a:t>
            </a:r>
            <a:r>
              <a:rPr lang="en-GB" b="1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5" name="Audio 24">
            <a:extLst>
              <a:ext uri="{FF2B5EF4-FFF2-40B4-BE49-F238E27FC236}">
                <a16:creationId xmlns:a16="http://schemas.microsoft.com/office/drawing/2014/main" id="{F768B9F8-42DD-ABDD-8179-2970F5C008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353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19"/>
    </mc:Choice>
    <mc:Fallback>
      <p:transition spd="slow" advTm="21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C1698-EF7B-94EE-EEEA-9CA2D924E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The Starliner Incident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6E4CB-A3B4-BF09-7E37-BB7A5B657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7" y="2338347"/>
            <a:ext cx="8526483" cy="4351338"/>
          </a:xfrm>
          <a:ln>
            <a:solidFill>
              <a:schemeClr val="bg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GB" dirty="0"/>
              <a:t>on the 5</a:t>
            </a:r>
            <a:r>
              <a:rPr lang="en-GB" baseline="30000" dirty="0"/>
              <a:t>th</a:t>
            </a:r>
            <a:r>
              <a:rPr lang="en-GB" dirty="0"/>
              <a:t> of June 2024, </a:t>
            </a:r>
            <a:r>
              <a:rPr lang="en-GB" b="0" i="0" dirty="0">
                <a:effectLst/>
                <a:latin typeface="Google Sans"/>
              </a:rPr>
              <a:t>NASA astronauts Barry "Butch" Wilmore and Sunita "Suni" Williams experienced faults from their capsule during their 10 day crew flight test for the Boeing Starliner. A spacecraft funded by NASA to help pave the way into commercialised space travel. </a:t>
            </a:r>
            <a:r>
              <a:rPr lang="en-GB" dirty="0">
                <a:latin typeface="Google Sans"/>
              </a:rPr>
              <a:t>Helium began to leak from launch and there was widespread thruster failures. The </a:t>
            </a:r>
            <a:r>
              <a:rPr lang="en-GB" dirty="0" err="1">
                <a:latin typeface="Google Sans"/>
              </a:rPr>
              <a:t>astronuats</a:t>
            </a:r>
            <a:r>
              <a:rPr lang="en-GB" dirty="0">
                <a:latin typeface="Google Sans"/>
              </a:rPr>
              <a:t> did end up arriving safely but the capsule was ejected back to Earth and they are set to wait 6 months until a Space X crew ship can pick them up. </a:t>
            </a:r>
            <a:endParaRPr lang="en-GB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0E28C82-9B2A-A5F6-B49A-2670DB578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6074" y="0"/>
            <a:ext cx="3435926" cy="257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igher Education Outreach Network (HEON ...">
            <a:extLst>
              <a:ext uri="{FF2B5EF4-FFF2-40B4-BE49-F238E27FC236}">
                <a16:creationId xmlns:a16="http://schemas.microsoft.com/office/drawing/2014/main" id="{50133A48-9E2C-CB29-292A-337CAEFB2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324" y="6065349"/>
            <a:ext cx="3359676" cy="792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Audio 13">
            <a:extLst>
              <a:ext uri="{FF2B5EF4-FFF2-40B4-BE49-F238E27FC236}">
                <a16:creationId xmlns:a16="http://schemas.microsoft.com/office/drawing/2014/main" id="{AE0505DD-6C94-8651-BBBE-5D023D4A0F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918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330"/>
    </mc:Choice>
    <mc:Fallback>
      <p:transition spd="slow" advTm="87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A7A9-47F5-E9EA-8F81-9B12814EF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Thrusters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7E78C8-FE9D-3C05-4887-EB11B9F6AB21}"/>
              </a:ext>
            </a:extLst>
          </p:cNvPr>
          <p:cNvSpPr txBox="1"/>
          <p:nvPr/>
        </p:nvSpPr>
        <p:spPr>
          <a:xfrm>
            <a:off x="-1" y="1690688"/>
            <a:ext cx="8116867" cy="48103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After testing on an identical engine in New Mexico, made for a future model. It was found almost all of the thrusters behaved poorly, with the cause finally being located as a Teflon seal that expanded under the high heats and pressures thrusters go under. Thrusters work by accelerating propellant gas through a control nozzle to propel spacecraft through a vacuum. Blockages would then lead to limited movement or even internal pressure building to dangerous levels.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34A9B35-0350-DE34-E95E-A3441B850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3350" y="1589"/>
            <a:ext cx="3938649" cy="244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igher Education Outreach Network (HEON ...">
            <a:extLst>
              <a:ext uri="{FF2B5EF4-FFF2-40B4-BE49-F238E27FC236}">
                <a16:creationId xmlns:a16="http://schemas.microsoft.com/office/drawing/2014/main" id="{9DFC4B7F-A268-04CA-34EE-B0138200F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324" y="6065349"/>
            <a:ext cx="3359676" cy="792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udio 12">
            <a:extLst>
              <a:ext uri="{FF2B5EF4-FFF2-40B4-BE49-F238E27FC236}">
                <a16:creationId xmlns:a16="http://schemas.microsoft.com/office/drawing/2014/main" id="{BF011610-56C6-A6E2-ED67-9D02B8C16F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85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804"/>
    </mc:Choice>
    <mc:Fallback>
      <p:transition spd="slow" advTm="43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C8FEC-EBD2-99EB-497B-17C12B58E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Boeing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C2D4F-3B85-A195-8882-11EB40485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933" y="2055813"/>
            <a:ext cx="8151420" cy="4351338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Boeing has been in the news multiple times in the last decade due to accidents and malfunctions caused by problems in their engineering projects, such as 2 737 Max 9s having fatal crashes and more recently a emergency door blowing out mid air on an </a:t>
            </a:r>
            <a:r>
              <a:rPr lang="en-GB" dirty="0" err="1"/>
              <a:t>alaskan</a:t>
            </a:r>
            <a:r>
              <a:rPr lang="en-GB" dirty="0"/>
              <a:t> airline flight without prompt. Boeing’s rush to make deadlines and poor budget spendings allowed many flaws to slip through their engineering safety tests. If There is not a notable improvement in quality monitoring for their products it is likely they will lose their contract with NASAs CCP as well as various other aerospace companies.</a:t>
            </a:r>
          </a:p>
        </p:txBody>
      </p:sp>
      <p:pic>
        <p:nvPicPr>
          <p:cNvPr id="6148" name="Picture 4" descr="Door Blows Off, FAA Grounds Boeing 737 ...">
            <a:extLst>
              <a:ext uri="{FF2B5EF4-FFF2-40B4-BE49-F238E27FC236}">
                <a16:creationId xmlns:a16="http://schemas.microsoft.com/office/drawing/2014/main" id="{23D6B232-ED5B-1F86-B5EA-172A6CB54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0"/>
            <a:ext cx="3810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Bold Logo Design Inspiration: Boeing | DesignRush">
            <a:extLst>
              <a:ext uri="{FF2B5EF4-FFF2-40B4-BE49-F238E27FC236}">
                <a16:creationId xmlns:a16="http://schemas.microsoft.com/office/drawing/2014/main" id="{D2B2CC55-AB19-E42D-4FA0-079B3A099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3041" y="2824617"/>
            <a:ext cx="3140716" cy="190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igher Education Outreach Network (HEON ...">
            <a:extLst>
              <a:ext uri="{FF2B5EF4-FFF2-40B4-BE49-F238E27FC236}">
                <a16:creationId xmlns:a16="http://schemas.microsoft.com/office/drawing/2014/main" id="{94F44517-5CC5-4CFE-22FA-3FFAF40CC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324" y="6065349"/>
            <a:ext cx="3359676" cy="792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Audio 14">
            <a:extLst>
              <a:ext uri="{FF2B5EF4-FFF2-40B4-BE49-F238E27FC236}">
                <a16:creationId xmlns:a16="http://schemas.microsoft.com/office/drawing/2014/main" id="{DCF643ED-CC57-E91A-8804-D057F24A3C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700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320"/>
    </mc:Choice>
    <mc:Fallback>
      <p:transition spd="slow" advTm="93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E157A-F6EE-1248-252C-B930219C4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/>
          <a:lstStyle/>
          <a:p>
            <a:pPr algn="ctr"/>
            <a:r>
              <a:rPr lang="en-GB" b="1" dirty="0"/>
              <a:t>Thank You For </a:t>
            </a:r>
            <a:r>
              <a:rPr lang="en-GB" sz="4800" b="1" dirty="0"/>
              <a:t>Watching!</a:t>
            </a:r>
            <a:endParaRPr lang="en-GB" b="1" dirty="0"/>
          </a:p>
        </p:txBody>
      </p:sp>
      <p:pic>
        <p:nvPicPr>
          <p:cNvPr id="15" name="Audio 14">
            <a:extLst>
              <a:ext uri="{FF2B5EF4-FFF2-40B4-BE49-F238E27FC236}">
                <a16:creationId xmlns:a16="http://schemas.microsoft.com/office/drawing/2014/main" id="{E431612C-1A3F-E1C3-A234-370666BF1A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686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4"/>
    </mc:Choice>
    <mc:Fallback>
      <p:transition spd="slow" advTm="5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{7E78F01D-DB23-F74E-AFEF-1C42C3D80CEF}tf10001062</Template>
  <TotalTime>15056</TotalTime>
  <Words>344</Words>
  <Application>Microsoft Macintosh PowerPoint</Application>
  <PresentationFormat>Widescreen</PresentationFormat>
  <Paragraphs>11</Paragraphs>
  <Slides>5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Aptos</vt:lpstr>
      <vt:lpstr>Arial</vt:lpstr>
      <vt:lpstr>Calibri</vt:lpstr>
      <vt:lpstr>Century Gothic</vt:lpstr>
      <vt:lpstr>Google Sans</vt:lpstr>
      <vt:lpstr>Wingdings 3</vt:lpstr>
      <vt:lpstr>Ion</vt:lpstr>
      <vt:lpstr>PowerPoint Presentation</vt:lpstr>
      <vt:lpstr>The Starliner Incident</vt:lpstr>
      <vt:lpstr>Thrusters</vt:lpstr>
      <vt:lpstr>Boeing</vt:lpstr>
      <vt:lpstr>Thank You For Watching!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Coyle, Ewan J (UG - Comp Sci &amp; Elec Eng)</dc:creator>
  <cp:lastModifiedBy>Coyle, Ewan J (UG - Comp Sci &amp; Elec Eng)</cp:lastModifiedBy>
  <cp:revision>2</cp:revision>
  <dcterms:created xsi:type="dcterms:W3CDTF">2024-11-25T12:09:21Z</dcterms:created>
  <dcterms:modified xsi:type="dcterms:W3CDTF">2024-12-06T15:08:07Z</dcterms:modified>
</cp:coreProperties>
</file>

<file path=docProps/thumbnail.jpeg>
</file>